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lear Sans Bold" panose="020B0604020202020204" charset="0"/>
      <p:regular r:id="rId5"/>
    </p:embeddedFont>
    <p:embeddedFont>
      <p:font typeface="Montserrat Bold" panose="020B0604020202020204" charset="-52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7" d="100"/>
          <a:sy n="77" d="100"/>
        </p:scale>
        <p:origin x="-3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svg"/><Relationship Id="rId10" Type="http://schemas.openxmlformats.org/officeDocument/2006/relationships/image" Target="../media/image14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90F2">
                <a:alpha val="100000"/>
              </a:srgbClr>
            </a:gs>
            <a:gs pos="100000">
              <a:srgbClr val="7CCEF1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69" y="4239258"/>
            <a:ext cx="7120585" cy="6078419"/>
          </a:xfrm>
          <a:custGeom>
            <a:avLst/>
            <a:gdLst/>
            <a:ahLst/>
            <a:cxnLst/>
            <a:rect l="l" t="t" r="r" b="b"/>
            <a:pathLst>
              <a:path w="7120585" h="6078419">
                <a:moveTo>
                  <a:pt x="0" y="0"/>
                </a:moveTo>
                <a:lnTo>
                  <a:pt x="7120584" y="0"/>
                </a:lnTo>
                <a:lnTo>
                  <a:pt x="7120584" y="6078419"/>
                </a:lnTo>
                <a:lnTo>
                  <a:pt x="0" y="6078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388" r="-26388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167415" y="0"/>
            <a:ext cx="7120585" cy="3978627"/>
          </a:xfrm>
          <a:custGeom>
            <a:avLst/>
            <a:gdLst/>
            <a:ahLst/>
            <a:cxnLst/>
            <a:rect l="l" t="t" r="r" b="b"/>
            <a:pathLst>
              <a:path w="7120585" h="3978627">
                <a:moveTo>
                  <a:pt x="7120585" y="3978627"/>
                </a:moveTo>
                <a:lnTo>
                  <a:pt x="0" y="3978627"/>
                </a:lnTo>
                <a:lnTo>
                  <a:pt x="0" y="0"/>
                </a:lnTo>
                <a:lnTo>
                  <a:pt x="7120585" y="0"/>
                </a:lnTo>
                <a:lnTo>
                  <a:pt x="7120585" y="397862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8900731"/>
            <a:ext cx="5035613" cy="1629429"/>
            <a:chOff x="0" y="0"/>
            <a:chExt cx="6714151" cy="21725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45049" cy="2172572"/>
            </a:xfrm>
            <a:custGeom>
              <a:avLst/>
              <a:gdLst/>
              <a:ahLst/>
              <a:cxnLst/>
              <a:rect l="l" t="t" r="r" b="b"/>
              <a:pathLst>
                <a:path w="1545049" h="2172572">
                  <a:moveTo>
                    <a:pt x="0" y="0"/>
                  </a:moveTo>
                  <a:lnTo>
                    <a:pt x="1545049" y="0"/>
                  </a:lnTo>
                  <a:lnTo>
                    <a:pt x="1545049" y="2172572"/>
                  </a:lnTo>
                  <a:lnTo>
                    <a:pt x="0" y="2172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199" t="-245036" r="-493952" b="-21262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615972" y="469448"/>
              <a:ext cx="5098179" cy="1446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7"/>
                </a:lnSpc>
              </a:pPr>
              <a:r>
                <a:rPr lang="en-US" sz="1952" b="1" spc="-19">
                  <a:solidFill>
                    <a:srgbClr val="F2F2F2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Социальная защита населения</a:t>
              </a:r>
            </a:p>
            <a:p>
              <a:pPr algn="l">
                <a:lnSpc>
                  <a:spcPts val="2537"/>
                </a:lnSpc>
              </a:pPr>
              <a:r>
                <a:rPr lang="en-US" sz="1952" b="1" spc="-19">
                  <a:solidFill>
                    <a:srgbClr val="F2F2F2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Ленинградской области</a:t>
              </a:r>
            </a:p>
            <a:p>
              <a:pPr marL="0" lvl="0" indent="0" algn="l">
                <a:lnSpc>
                  <a:spcPts val="3903"/>
                </a:lnSpc>
              </a:pPr>
              <a:endParaRPr lang="en-US" sz="1952" b="1" spc="-19">
                <a:solidFill>
                  <a:srgbClr val="F2F2F2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860575" y="2078969"/>
            <a:ext cx="5443307" cy="5443307"/>
          </a:xfrm>
          <a:custGeom>
            <a:avLst/>
            <a:gdLst/>
            <a:ahLst/>
            <a:cxnLst/>
            <a:rect l="l" t="t" r="r" b="b"/>
            <a:pathLst>
              <a:path w="5443307" h="5443307">
                <a:moveTo>
                  <a:pt x="0" y="0"/>
                </a:moveTo>
                <a:lnTo>
                  <a:pt x="5443306" y="0"/>
                </a:lnTo>
                <a:lnTo>
                  <a:pt x="5443306" y="5443307"/>
                </a:lnTo>
                <a:lnTo>
                  <a:pt x="0" y="544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133753" y="3380681"/>
            <a:ext cx="858577" cy="858577"/>
          </a:xfrm>
          <a:custGeom>
            <a:avLst/>
            <a:gdLst/>
            <a:ahLst/>
            <a:cxnLst/>
            <a:rect l="l" t="t" r="r" b="b"/>
            <a:pathLst>
              <a:path w="858577" h="858577">
                <a:moveTo>
                  <a:pt x="0" y="0"/>
                </a:moveTo>
                <a:lnTo>
                  <a:pt x="858577" y="0"/>
                </a:lnTo>
                <a:lnTo>
                  <a:pt x="858577" y="858577"/>
                </a:lnTo>
                <a:lnTo>
                  <a:pt x="0" y="8585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42457" y="568308"/>
            <a:ext cx="17407613" cy="3827314"/>
            <a:chOff x="0" y="0"/>
            <a:chExt cx="5298781" cy="11650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98782" cy="1165013"/>
            </a:xfrm>
            <a:custGeom>
              <a:avLst/>
              <a:gdLst/>
              <a:ahLst/>
              <a:cxnLst/>
              <a:rect l="l" t="t" r="r" b="b"/>
              <a:pathLst>
                <a:path w="5298782" h="1165013">
                  <a:moveTo>
                    <a:pt x="19569" y="0"/>
                  </a:moveTo>
                  <a:lnTo>
                    <a:pt x="5279213" y="0"/>
                  </a:lnTo>
                  <a:cubicBezTo>
                    <a:pt x="5290021" y="0"/>
                    <a:pt x="5298782" y="8761"/>
                    <a:pt x="5298782" y="19569"/>
                  </a:cubicBezTo>
                  <a:lnTo>
                    <a:pt x="5298782" y="1145445"/>
                  </a:lnTo>
                  <a:cubicBezTo>
                    <a:pt x="5298782" y="1156252"/>
                    <a:pt x="5290021" y="1165013"/>
                    <a:pt x="5279213" y="1165013"/>
                  </a:cubicBezTo>
                  <a:lnTo>
                    <a:pt x="19569" y="1165013"/>
                  </a:lnTo>
                  <a:cubicBezTo>
                    <a:pt x="14379" y="1165013"/>
                    <a:pt x="9401" y="1162952"/>
                    <a:pt x="5732" y="1159282"/>
                  </a:cubicBezTo>
                  <a:cubicBezTo>
                    <a:pt x="2062" y="1155612"/>
                    <a:pt x="0" y="1150635"/>
                    <a:pt x="0" y="1145445"/>
                  </a:cubicBezTo>
                  <a:lnTo>
                    <a:pt x="0" y="19569"/>
                  </a:lnTo>
                  <a:cubicBezTo>
                    <a:pt x="0" y="8761"/>
                    <a:pt x="8761" y="0"/>
                    <a:pt x="19569" y="0"/>
                  </a:cubicBezTo>
                  <a:close/>
                </a:path>
              </a:pathLst>
            </a:custGeom>
            <a:solidFill>
              <a:srgbClr val="0058B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298781" cy="1193588"/>
            </a:xfrm>
            <a:prstGeom prst="rect">
              <a:avLst/>
            </a:prstGeom>
          </p:spPr>
          <p:txBody>
            <a:bodyPr lIns="43954" tIns="43954" rIns="43954" bIns="43954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2457" y="568308"/>
            <a:ext cx="17407613" cy="3827314"/>
            <a:chOff x="0" y="0"/>
            <a:chExt cx="23210151" cy="5103086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3210151" cy="5103086"/>
              <a:chOff x="0" y="0"/>
              <a:chExt cx="5298781" cy="116501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298782" cy="1165013"/>
              </a:xfrm>
              <a:custGeom>
                <a:avLst/>
                <a:gdLst/>
                <a:ahLst/>
                <a:cxnLst/>
                <a:rect l="l" t="t" r="r" b="b"/>
                <a:pathLst>
                  <a:path w="5298782" h="1165013">
                    <a:moveTo>
                      <a:pt x="20010" y="0"/>
                    </a:moveTo>
                    <a:lnTo>
                      <a:pt x="5278772" y="0"/>
                    </a:lnTo>
                    <a:cubicBezTo>
                      <a:pt x="5284079" y="0"/>
                      <a:pt x="5289168" y="2108"/>
                      <a:pt x="5292921" y="5861"/>
                    </a:cubicBezTo>
                    <a:cubicBezTo>
                      <a:pt x="5296674" y="9613"/>
                      <a:pt x="5298782" y="14703"/>
                      <a:pt x="5298782" y="20010"/>
                    </a:cubicBezTo>
                    <a:lnTo>
                      <a:pt x="5298782" y="1145003"/>
                    </a:lnTo>
                    <a:cubicBezTo>
                      <a:pt x="5298782" y="1150310"/>
                      <a:pt x="5296674" y="1155400"/>
                      <a:pt x="5292921" y="1159153"/>
                    </a:cubicBezTo>
                    <a:cubicBezTo>
                      <a:pt x="5289168" y="1162905"/>
                      <a:pt x="5284079" y="1165013"/>
                      <a:pt x="5278772" y="1165013"/>
                    </a:cubicBezTo>
                    <a:lnTo>
                      <a:pt x="20010" y="1165013"/>
                    </a:lnTo>
                    <a:cubicBezTo>
                      <a:pt x="14703" y="1165013"/>
                      <a:pt x="9613" y="1162905"/>
                      <a:pt x="5861" y="1159153"/>
                    </a:cubicBezTo>
                    <a:cubicBezTo>
                      <a:pt x="2108" y="1155400"/>
                      <a:pt x="0" y="1150310"/>
                      <a:pt x="0" y="1145003"/>
                    </a:cubicBezTo>
                    <a:lnTo>
                      <a:pt x="0" y="20010"/>
                    </a:lnTo>
                    <a:cubicBezTo>
                      <a:pt x="0" y="14703"/>
                      <a:pt x="2108" y="9613"/>
                      <a:pt x="5861" y="5861"/>
                    </a:cubicBezTo>
                    <a:cubicBezTo>
                      <a:pt x="9613" y="2108"/>
                      <a:pt x="14703" y="0"/>
                      <a:pt x="2001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5298781" cy="12031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01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0"/>
              <a:ext cx="23210151" cy="5103086"/>
            </a:xfrm>
            <a:custGeom>
              <a:avLst/>
              <a:gdLst/>
              <a:ahLst/>
              <a:cxnLst/>
              <a:rect l="l" t="t" r="r" b="b"/>
              <a:pathLst>
                <a:path w="23210151" h="5103086">
                  <a:moveTo>
                    <a:pt x="0" y="0"/>
                  </a:moveTo>
                  <a:lnTo>
                    <a:pt x="23210151" y="0"/>
                  </a:lnTo>
                  <a:lnTo>
                    <a:pt x="23210151" y="5103086"/>
                  </a:lnTo>
                  <a:lnTo>
                    <a:pt x="0" y="5103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49000"/>
              </a:blip>
              <a:stretch>
                <a:fillRect t="-72234" b="-72234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5450298" y="1827811"/>
            <a:ext cx="13433363" cy="8459189"/>
          </a:xfrm>
          <a:custGeom>
            <a:avLst/>
            <a:gdLst/>
            <a:ahLst/>
            <a:cxnLst/>
            <a:rect l="l" t="t" r="r" b="b"/>
            <a:pathLst>
              <a:path w="13433363" h="8459189">
                <a:moveTo>
                  <a:pt x="0" y="0"/>
                </a:moveTo>
                <a:lnTo>
                  <a:pt x="13433363" y="0"/>
                </a:lnTo>
                <a:lnTo>
                  <a:pt x="13433363" y="8459189"/>
                </a:lnTo>
                <a:lnTo>
                  <a:pt x="0" y="84591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5801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775779" y="1254884"/>
            <a:ext cx="16306301" cy="241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14"/>
              </a:lnSpc>
            </a:pP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Ежемесячная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компенсация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части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расходов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6414"/>
              </a:lnSpc>
            </a:pP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найму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жилого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помещения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6414"/>
              </a:lnSpc>
            </a:pP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молодой</a:t>
            </a:r>
            <a:r>
              <a:rPr lang="en-US" sz="50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семье</a:t>
            </a:r>
            <a:r>
              <a:rPr lang="ru-RU" sz="5011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11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 </a:t>
            </a:r>
            <a:r>
              <a:rPr lang="en-US" sz="50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детьми</a:t>
            </a:r>
            <a:endParaRPr lang="en-US" sz="50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90F2">
                <a:alpha val="100000"/>
              </a:srgbClr>
            </a:gs>
            <a:gs pos="100000">
              <a:srgbClr val="7CCEF1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69" y="4239258"/>
            <a:ext cx="7120585" cy="6078419"/>
          </a:xfrm>
          <a:custGeom>
            <a:avLst/>
            <a:gdLst/>
            <a:ahLst/>
            <a:cxnLst/>
            <a:rect l="l" t="t" r="r" b="b"/>
            <a:pathLst>
              <a:path w="7120585" h="6078419">
                <a:moveTo>
                  <a:pt x="0" y="0"/>
                </a:moveTo>
                <a:lnTo>
                  <a:pt x="7120584" y="0"/>
                </a:lnTo>
                <a:lnTo>
                  <a:pt x="7120584" y="6078419"/>
                </a:lnTo>
                <a:lnTo>
                  <a:pt x="0" y="6078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388" r="-26388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167415" y="0"/>
            <a:ext cx="7120585" cy="3978627"/>
          </a:xfrm>
          <a:custGeom>
            <a:avLst/>
            <a:gdLst/>
            <a:ahLst/>
            <a:cxnLst/>
            <a:rect l="l" t="t" r="r" b="b"/>
            <a:pathLst>
              <a:path w="7120585" h="3978627">
                <a:moveTo>
                  <a:pt x="7120585" y="3978627"/>
                </a:moveTo>
                <a:lnTo>
                  <a:pt x="0" y="3978627"/>
                </a:lnTo>
                <a:lnTo>
                  <a:pt x="0" y="0"/>
                </a:lnTo>
                <a:lnTo>
                  <a:pt x="7120585" y="0"/>
                </a:lnTo>
                <a:lnTo>
                  <a:pt x="7120585" y="397862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8900731"/>
            <a:ext cx="5035613" cy="1629429"/>
            <a:chOff x="0" y="0"/>
            <a:chExt cx="6714151" cy="21725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45049" cy="2172572"/>
            </a:xfrm>
            <a:custGeom>
              <a:avLst/>
              <a:gdLst/>
              <a:ahLst/>
              <a:cxnLst/>
              <a:rect l="l" t="t" r="r" b="b"/>
              <a:pathLst>
                <a:path w="1545049" h="2172572">
                  <a:moveTo>
                    <a:pt x="0" y="0"/>
                  </a:moveTo>
                  <a:lnTo>
                    <a:pt x="1545049" y="0"/>
                  </a:lnTo>
                  <a:lnTo>
                    <a:pt x="1545049" y="2172572"/>
                  </a:lnTo>
                  <a:lnTo>
                    <a:pt x="0" y="2172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199" t="-245036" r="-493952" b="-21262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615972" y="469448"/>
              <a:ext cx="5098179" cy="1446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7"/>
                </a:lnSpc>
              </a:pPr>
              <a:r>
                <a:rPr lang="en-US" sz="1952" b="1" spc="-19">
                  <a:solidFill>
                    <a:srgbClr val="F2F2F2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Социальная защита населения</a:t>
              </a:r>
            </a:p>
            <a:p>
              <a:pPr algn="l">
                <a:lnSpc>
                  <a:spcPts val="2537"/>
                </a:lnSpc>
              </a:pPr>
              <a:r>
                <a:rPr lang="en-US" sz="1952" b="1" spc="-19">
                  <a:solidFill>
                    <a:srgbClr val="F2F2F2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Ленинградской области</a:t>
              </a:r>
            </a:p>
            <a:p>
              <a:pPr marL="0" lvl="0" indent="0" algn="l">
                <a:lnSpc>
                  <a:spcPts val="3903"/>
                </a:lnSpc>
              </a:pPr>
              <a:endParaRPr lang="en-US" sz="1952" b="1" spc="-19">
                <a:solidFill>
                  <a:srgbClr val="F2F2F2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851808" y="1028700"/>
            <a:ext cx="5443307" cy="5443307"/>
          </a:xfrm>
          <a:custGeom>
            <a:avLst/>
            <a:gdLst/>
            <a:ahLst/>
            <a:cxnLst/>
            <a:rect l="l" t="t" r="r" b="b"/>
            <a:pathLst>
              <a:path w="5443307" h="5443307">
                <a:moveTo>
                  <a:pt x="0" y="0"/>
                </a:moveTo>
                <a:lnTo>
                  <a:pt x="5443306" y="0"/>
                </a:lnTo>
                <a:lnTo>
                  <a:pt x="5443306" y="5443307"/>
                </a:lnTo>
                <a:lnTo>
                  <a:pt x="0" y="544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28712" y="2078969"/>
            <a:ext cx="5443307" cy="5443307"/>
          </a:xfrm>
          <a:custGeom>
            <a:avLst/>
            <a:gdLst/>
            <a:ahLst/>
            <a:cxnLst/>
            <a:rect l="l" t="t" r="r" b="b"/>
            <a:pathLst>
              <a:path w="5443307" h="5443307">
                <a:moveTo>
                  <a:pt x="0" y="0"/>
                </a:moveTo>
                <a:lnTo>
                  <a:pt x="5443307" y="0"/>
                </a:lnTo>
                <a:lnTo>
                  <a:pt x="5443307" y="5443307"/>
                </a:lnTo>
                <a:lnTo>
                  <a:pt x="0" y="544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29753" y="532380"/>
            <a:ext cx="17429346" cy="2034094"/>
            <a:chOff x="0" y="0"/>
            <a:chExt cx="9199145" cy="10735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99145" cy="1073587"/>
            </a:xfrm>
            <a:custGeom>
              <a:avLst/>
              <a:gdLst/>
              <a:ahLst/>
              <a:cxnLst/>
              <a:rect l="l" t="t" r="r" b="b"/>
              <a:pathLst>
                <a:path w="9199145" h="1073587">
                  <a:moveTo>
                    <a:pt x="19544" y="0"/>
                  </a:moveTo>
                  <a:lnTo>
                    <a:pt x="9179600" y="0"/>
                  </a:lnTo>
                  <a:cubicBezTo>
                    <a:pt x="9190394" y="0"/>
                    <a:pt x="9199145" y="8750"/>
                    <a:pt x="9199145" y="19544"/>
                  </a:cubicBezTo>
                  <a:lnTo>
                    <a:pt x="9199145" y="1054043"/>
                  </a:lnTo>
                  <a:cubicBezTo>
                    <a:pt x="9199145" y="1059226"/>
                    <a:pt x="9197086" y="1064197"/>
                    <a:pt x="9193420" y="1067863"/>
                  </a:cubicBezTo>
                  <a:cubicBezTo>
                    <a:pt x="9189755" y="1071528"/>
                    <a:pt x="9184784" y="1073587"/>
                    <a:pt x="9179600" y="1073587"/>
                  </a:cubicBezTo>
                  <a:lnTo>
                    <a:pt x="19544" y="1073587"/>
                  </a:lnTo>
                  <a:cubicBezTo>
                    <a:pt x="8750" y="1073587"/>
                    <a:pt x="0" y="1064837"/>
                    <a:pt x="0" y="1054043"/>
                  </a:cubicBezTo>
                  <a:lnTo>
                    <a:pt x="0" y="19544"/>
                  </a:lnTo>
                  <a:cubicBezTo>
                    <a:pt x="0" y="8750"/>
                    <a:pt x="8750" y="0"/>
                    <a:pt x="19544" y="0"/>
                  </a:cubicBezTo>
                  <a:close/>
                </a:path>
              </a:pathLst>
            </a:custGeom>
            <a:solidFill>
              <a:srgbClr val="045BB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199145" cy="1102162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9753" y="532380"/>
            <a:ext cx="17429346" cy="2025817"/>
            <a:chOff x="0" y="0"/>
            <a:chExt cx="9199145" cy="10692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99145" cy="1069219"/>
            </a:xfrm>
            <a:custGeom>
              <a:avLst/>
              <a:gdLst/>
              <a:ahLst/>
              <a:cxnLst/>
              <a:rect l="l" t="t" r="r" b="b"/>
              <a:pathLst>
                <a:path w="9199145" h="1069219">
                  <a:moveTo>
                    <a:pt x="19544" y="0"/>
                  </a:moveTo>
                  <a:lnTo>
                    <a:pt x="9179600" y="0"/>
                  </a:lnTo>
                  <a:cubicBezTo>
                    <a:pt x="9190394" y="0"/>
                    <a:pt x="9199145" y="8750"/>
                    <a:pt x="9199145" y="19544"/>
                  </a:cubicBezTo>
                  <a:lnTo>
                    <a:pt x="9199145" y="1049674"/>
                  </a:lnTo>
                  <a:cubicBezTo>
                    <a:pt x="9199145" y="1054858"/>
                    <a:pt x="9197086" y="1059829"/>
                    <a:pt x="9193420" y="1063494"/>
                  </a:cubicBezTo>
                  <a:cubicBezTo>
                    <a:pt x="9189755" y="1067160"/>
                    <a:pt x="9184784" y="1069219"/>
                    <a:pt x="9179600" y="1069219"/>
                  </a:cubicBezTo>
                  <a:lnTo>
                    <a:pt x="19544" y="1069219"/>
                  </a:lnTo>
                  <a:cubicBezTo>
                    <a:pt x="8750" y="1069219"/>
                    <a:pt x="0" y="1060469"/>
                    <a:pt x="0" y="1049674"/>
                  </a:cubicBezTo>
                  <a:lnTo>
                    <a:pt x="0" y="19544"/>
                  </a:lnTo>
                  <a:cubicBezTo>
                    <a:pt x="0" y="8750"/>
                    <a:pt x="8750" y="0"/>
                    <a:pt x="19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199145" cy="1107319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59350" y="3204680"/>
            <a:ext cx="17399749" cy="2042931"/>
            <a:chOff x="0" y="0"/>
            <a:chExt cx="9183523" cy="10782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83523" cy="1078252"/>
            </a:xfrm>
            <a:custGeom>
              <a:avLst/>
              <a:gdLst/>
              <a:ahLst/>
              <a:cxnLst/>
              <a:rect l="l" t="t" r="r" b="b"/>
              <a:pathLst>
                <a:path w="9183523" h="1078252">
                  <a:moveTo>
                    <a:pt x="19578" y="0"/>
                  </a:moveTo>
                  <a:lnTo>
                    <a:pt x="9163945" y="0"/>
                  </a:lnTo>
                  <a:cubicBezTo>
                    <a:pt x="9174758" y="0"/>
                    <a:pt x="9183523" y="8765"/>
                    <a:pt x="9183523" y="19578"/>
                  </a:cubicBezTo>
                  <a:lnTo>
                    <a:pt x="9183523" y="1058674"/>
                  </a:lnTo>
                  <a:cubicBezTo>
                    <a:pt x="9183523" y="1069486"/>
                    <a:pt x="9174758" y="1078252"/>
                    <a:pt x="9163945" y="1078252"/>
                  </a:cubicBezTo>
                  <a:lnTo>
                    <a:pt x="19578" y="1078252"/>
                  </a:lnTo>
                  <a:cubicBezTo>
                    <a:pt x="8765" y="1078252"/>
                    <a:pt x="0" y="1069486"/>
                    <a:pt x="0" y="1058674"/>
                  </a:cubicBezTo>
                  <a:lnTo>
                    <a:pt x="0" y="19578"/>
                  </a:lnTo>
                  <a:cubicBezTo>
                    <a:pt x="0" y="8765"/>
                    <a:pt x="8765" y="0"/>
                    <a:pt x="19578" y="0"/>
                  </a:cubicBezTo>
                  <a:close/>
                </a:path>
              </a:pathLst>
            </a:custGeom>
            <a:solidFill>
              <a:srgbClr val="045BB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183523" cy="1106827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529753" y="3204680"/>
            <a:ext cx="17429346" cy="2042931"/>
          </a:xfrm>
          <a:custGeom>
            <a:avLst/>
            <a:gdLst/>
            <a:ahLst/>
            <a:cxnLst/>
            <a:rect l="l" t="t" r="r" b="b"/>
            <a:pathLst>
              <a:path w="17429346" h="2042931">
                <a:moveTo>
                  <a:pt x="0" y="0"/>
                </a:moveTo>
                <a:lnTo>
                  <a:pt x="17429346" y="0"/>
                </a:lnTo>
                <a:lnTo>
                  <a:pt x="17429346" y="2042932"/>
                </a:lnTo>
                <a:lnTo>
                  <a:pt x="0" y="20429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6364" t="-170988" b="-216769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559350" y="3204680"/>
            <a:ext cx="17399749" cy="2042931"/>
            <a:chOff x="0" y="0"/>
            <a:chExt cx="9183523" cy="1078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83523" cy="1078252"/>
            </a:xfrm>
            <a:custGeom>
              <a:avLst/>
              <a:gdLst/>
              <a:ahLst/>
              <a:cxnLst/>
              <a:rect l="l" t="t" r="r" b="b"/>
              <a:pathLst>
                <a:path w="9183523" h="1078252">
                  <a:moveTo>
                    <a:pt x="19578" y="0"/>
                  </a:moveTo>
                  <a:lnTo>
                    <a:pt x="9163945" y="0"/>
                  </a:lnTo>
                  <a:cubicBezTo>
                    <a:pt x="9174758" y="0"/>
                    <a:pt x="9183523" y="8765"/>
                    <a:pt x="9183523" y="19578"/>
                  </a:cubicBezTo>
                  <a:lnTo>
                    <a:pt x="9183523" y="1058674"/>
                  </a:lnTo>
                  <a:cubicBezTo>
                    <a:pt x="9183523" y="1069486"/>
                    <a:pt x="9174758" y="1078252"/>
                    <a:pt x="9163945" y="1078252"/>
                  </a:cubicBezTo>
                  <a:lnTo>
                    <a:pt x="19578" y="1078252"/>
                  </a:lnTo>
                  <a:cubicBezTo>
                    <a:pt x="8765" y="1078252"/>
                    <a:pt x="0" y="1069486"/>
                    <a:pt x="0" y="1058674"/>
                  </a:cubicBezTo>
                  <a:lnTo>
                    <a:pt x="0" y="19578"/>
                  </a:lnTo>
                  <a:cubicBezTo>
                    <a:pt x="0" y="8765"/>
                    <a:pt x="8765" y="0"/>
                    <a:pt x="195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9183523" cy="1116352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26580" y="3358090"/>
            <a:ext cx="3000858" cy="1916390"/>
          </a:xfrm>
          <a:custGeom>
            <a:avLst/>
            <a:gdLst/>
            <a:ahLst/>
            <a:cxnLst/>
            <a:rect l="l" t="t" r="r" b="b"/>
            <a:pathLst>
              <a:path w="3000858" h="1916390">
                <a:moveTo>
                  <a:pt x="0" y="0"/>
                </a:moveTo>
                <a:lnTo>
                  <a:pt x="3000858" y="0"/>
                </a:lnTo>
                <a:lnTo>
                  <a:pt x="3000858" y="1916390"/>
                </a:lnTo>
                <a:lnTo>
                  <a:pt x="0" y="19163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28712" y="2078969"/>
            <a:ext cx="5443307" cy="5443307"/>
          </a:xfrm>
          <a:custGeom>
            <a:avLst/>
            <a:gdLst/>
            <a:ahLst/>
            <a:cxnLst/>
            <a:rect l="l" t="t" r="r" b="b"/>
            <a:pathLst>
              <a:path w="5443307" h="5443307">
                <a:moveTo>
                  <a:pt x="0" y="0"/>
                </a:moveTo>
                <a:lnTo>
                  <a:pt x="5443307" y="0"/>
                </a:lnTo>
                <a:lnTo>
                  <a:pt x="5443307" y="5443307"/>
                </a:lnTo>
                <a:lnTo>
                  <a:pt x="0" y="544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529753" y="532380"/>
            <a:ext cx="17429346" cy="2025817"/>
            <a:chOff x="0" y="0"/>
            <a:chExt cx="9199145" cy="10692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99145" cy="1069219"/>
            </a:xfrm>
            <a:custGeom>
              <a:avLst/>
              <a:gdLst/>
              <a:ahLst/>
              <a:cxnLst/>
              <a:rect l="l" t="t" r="r" b="b"/>
              <a:pathLst>
                <a:path w="9199145" h="1069219">
                  <a:moveTo>
                    <a:pt x="19544" y="0"/>
                  </a:moveTo>
                  <a:lnTo>
                    <a:pt x="9179600" y="0"/>
                  </a:lnTo>
                  <a:cubicBezTo>
                    <a:pt x="9190394" y="0"/>
                    <a:pt x="9199145" y="8750"/>
                    <a:pt x="9199145" y="19544"/>
                  </a:cubicBezTo>
                  <a:lnTo>
                    <a:pt x="9199145" y="1049674"/>
                  </a:lnTo>
                  <a:cubicBezTo>
                    <a:pt x="9199145" y="1054858"/>
                    <a:pt x="9197086" y="1059829"/>
                    <a:pt x="9193420" y="1063494"/>
                  </a:cubicBezTo>
                  <a:cubicBezTo>
                    <a:pt x="9189755" y="1067160"/>
                    <a:pt x="9184784" y="1069219"/>
                    <a:pt x="9179600" y="1069219"/>
                  </a:cubicBezTo>
                  <a:lnTo>
                    <a:pt x="19544" y="1069219"/>
                  </a:lnTo>
                  <a:cubicBezTo>
                    <a:pt x="8750" y="1069219"/>
                    <a:pt x="0" y="1060469"/>
                    <a:pt x="0" y="1049674"/>
                  </a:cubicBezTo>
                  <a:lnTo>
                    <a:pt x="0" y="19544"/>
                  </a:lnTo>
                  <a:cubicBezTo>
                    <a:pt x="0" y="8750"/>
                    <a:pt x="8750" y="0"/>
                    <a:pt x="19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9199145" cy="1107319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559350" y="553170"/>
            <a:ext cx="17399749" cy="2034094"/>
          </a:xfrm>
          <a:custGeom>
            <a:avLst/>
            <a:gdLst/>
            <a:ahLst/>
            <a:cxnLst/>
            <a:rect l="l" t="t" r="r" b="b"/>
            <a:pathLst>
              <a:path w="17399749" h="2034094">
                <a:moveTo>
                  <a:pt x="0" y="0"/>
                </a:moveTo>
                <a:lnTo>
                  <a:pt x="17399749" y="0"/>
                </a:lnTo>
                <a:lnTo>
                  <a:pt x="17399749" y="2034094"/>
                </a:lnTo>
                <a:lnTo>
                  <a:pt x="0" y="2034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6364" t="-171135" b="-217910"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529753" y="5924047"/>
            <a:ext cx="17429346" cy="2054030"/>
            <a:chOff x="0" y="0"/>
            <a:chExt cx="15493122" cy="182584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5493123" cy="1825848"/>
            </a:xfrm>
            <a:custGeom>
              <a:avLst/>
              <a:gdLst/>
              <a:ahLst/>
              <a:cxnLst/>
              <a:rect l="l" t="t" r="r" b="b"/>
              <a:pathLst>
                <a:path w="15493123" h="1825848">
                  <a:moveTo>
                    <a:pt x="19544" y="0"/>
                  </a:moveTo>
                  <a:lnTo>
                    <a:pt x="15473578" y="0"/>
                  </a:lnTo>
                  <a:cubicBezTo>
                    <a:pt x="15484373" y="0"/>
                    <a:pt x="15493123" y="8750"/>
                    <a:pt x="15493123" y="19544"/>
                  </a:cubicBezTo>
                  <a:lnTo>
                    <a:pt x="15493123" y="1806304"/>
                  </a:lnTo>
                  <a:cubicBezTo>
                    <a:pt x="15493123" y="1811487"/>
                    <a:pt x="15491064" y="1816459"/>
                    <a:pt x="15487399" y="1820124"/>
                  </a:cubicBezTo>
                  <a:cubicBezTo>
                    <a:pt x="15483732" y="1823789"/>
                    <a:pt x="15478762" y="1825848"/>
                    <a:pt x="15473578" y="1825848"/>
                  </a:cubicBezTo>
                  <a:lnTo>
                    <a:pt x="19544" y="1825848"/>
                  </a:lnTo>
                  <a:cubicBezTo>
                    <a:pt x="8750" y="1825848"/>
                    <a:pt x="0" y="1817098"/>
                    <a:pt x="0" y="1806304"/>
                  </a:cubicBezTo>
                  <a:lnTo>
                    <a:pt x="0" y="19544"/>
                  </a:lnTo>
                  <a:cubicBezTo>
                    <a:pt x="0" y="8750"/>
                    <a:pt x="8750" y="0"/>
                    <a:pt x="19544" y="0"/>
                  </a:cubicBezTo>
                  <a:close/>
                </a:path>
              </a:pathLst>
            </a:custGeom>
            <a:solidFill>
              <a:srgbClr val="095EB7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5493122" cy="1854423"/>
            </a:xfrm>
            <a:prstGeom prst="rect">
              <a:avLst/>
            </a:prstGeom>
          </p:spPr>
          <p:txBody>
            <a:bodyPr lIns="15051" tIns="15051" rIns="15051" bIns="15051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43043" y="5924047"/>
            <a:ext cx="17416056" cy="2054030"/>
            <a:chOff x="0" y="0"/>
            <a:chExt cx="15481308" cy="182584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481308" cy="1825848"/>
            </a:xfrm>
            <a:custGeom>
              <a:avLst/>
              <a:gdLst/>
              <a:ahLst/>
              <a:cxnLst/>
              <a:rect l="l" t="t" r="r" b="b"/>
              <a:pathLst>
                <a:path w="15481308" h="1825848">
                  <a:moveTo>
                    <a:pt x="19559" y="0"/>
                  </a:moveTo>
                  <a:lnTo>
                    <a:pt x="15461749" y="0"/>
                  </a:lnTo>
                  <a:cubicBezTo>
                    <a:pt x="15472550" y="0"/>
                    <a:pt x="15481308" y="8757"/>
                    <a:pt x="15481308" y="19559"/>
                  </a:cubicBezTo>
                  <a:lnTo>
                    <a:pt x="15481308" y="1806289"/>
                  </a:lnTo>
                  <a:cubicBezTo>
                    <a:pt x="15481308" y="1811476"/>
                    <a:pt x="15479247" y="1816451"/>
                    <a:pt x="15475579" y="1820120"/>
                  </a:cubicBezTo>
                  <a:cubicBezTo>
                    <a:pt x="15471911" y="1823788"/>
                    <a:pt x="15466937" y="1825848"/>
                    <a:pt x="15461749" y="1825848"/>
                  </a:cubicBezTo>
                  <a:lnTo>
                    <a:pt x="19559" y="1825848"/>
                  </a:lnTo>
                  <a:cubicBezTo>
                    <a:pt x="8757" y="1825848"/>
                    <a:pt x="0" y="1817091"/>
                    <a:pt x="0" y="1806289"/>
                  </a:cubicBezTo>
                  <a:lnTo>
                    <a:pt x="0" y="19559"/>
                  </a:lnTo>
                  <a:cubicBezTo>
                    <a:pt x="0" y="8757"/>
                    <a:pt x="8757" y="0"/>
                    <a:pt x="195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5481308" cy="1863948"/>
            </a:xfrm>
            <a:prstGeom prst="rect">
              <a:avLst/>
            </a:prstGeom>
          </p:spPr>
          <p:txBody>
            <a:bodyPr lIns="15051" tIns="15051" rIns="15051" bIns="15051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543043" y="5924047"/>
            <a:ext cx="17416056" cy="2054030"/>
          </a:xfrm>
          <a:custGeom>
            <a:avLst/>
            <a:gdLst/>
            <a:ahLst/>
            <a:cxnLst/>
            <a:rect l="l" t="t" r="r" b="b"/>
            <a:pathLst>
              <a:path w="17416056" h="2054030">
                <a:moveTo>
                  <a:pt x="0" y="0"/>
                </a:moveTo>
                <a:lnTo>
                  <a:pt x="17416056" y="0"/>
                </a:lnTo>
                <a:lnTo>
                  <a:pt x="17416056" y="2054030"/>
                </a:lnTo>
                <a:lnTo>
                  <a:pt x="0" y="2054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155" t="-241064" b="-115390"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559350" y="3204680"/>
            <a:ext cx="17399749" cy="2042931"/>
            <a:chOff x="0" y="0"/>
            <a:chExt cx="9183523" cy="107825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83523" cy="1078252"/>
            </a:xfrm>
            <a:custGeom>
              <a:avLst/>
              <a:gdLst/>
              <a:ahLst/>
              <a:cxnLst/>
              <a:rect l="l" t="t" r="r" b="b"/>
              <a:pathLst>
                <a:path w="9183523" h="1078252">
                  <a:moveTo>
                    <a:pt x="19578" y="0"/>
                  </a:moveTo>
                  <a:lnTo>
                    <a:pt x="9163945" y="0"/>
                  </a:lnTo>
                  <a:cubicBezTo>
                    <a:pt x="9174758" y="0"/>
                    <a:pt x="9183523" y="8765"/>
                    <a:pt x="9183523" y="19578"/>
                  </a:cubicBezTo>
                  <a:lnTo>
                    <a:pt x="9183523" y="1058674"/>
                  </a:lnTo>
                  <a:cubicBezTo>
                    <a:pt x="9183523" y="1069486"/>
                    <a:pt x="9174758" y="1078252"/>
                    <a:pt x="9163945" y="1078252"/>
                  </a:cubicBezTo>
                  <a:lnTo>
                    <a:pt x="19578" y="1078252"/>
                  </a:lnTo>
                  <a:cubicBezTo>
                    <a:pt x="8765" y="1078252"/>
                    <a:pt x="0" y="1069486"/>
                    <a:pt x="0" y="1058674"/>
                  </a:cubicBezTo>
                  <a:lnTo>
                    <a:pt x="0" y="19578"/>
                  </a:lnTo>
                  <a:cubicBezTo>
                    <a:pt x="0" y="8765"/>
                    <a:pt x="8765" y="0"/>
                    <a:pt x="19578" y="0"/>
                  </a:cubicBezTo>
                  <a:close/>
                </a:path>
              </a:pathLst>
            </a:custGeom>
            <a:solidFill>
              <a:srgbClr val="045BB5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9183523" cy="1106827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15079545" y="148705"/>
            <a:ext cx="2879554" cy="2793167"/>
          </a:xfrm>
          <a:custGeom>
            <a:avLst/>
            <a:gdLst/>
            <a:ahLst/>
            <a:cxnLst/>
            <a:rect l="l" t="t" r="r" b="b"/>
            <a:pathLst>
              <a:path w="2879554" h="2793167">
                <a:moveTo>
                  <a:pt x="0" y="0"/>
                </a:moveTo>
                <a:lnTo>
                  <a:pt x="2879554" y="0"/>
                </a:lnTo>
                <a:lnTo>
                  <a:pt x="2879554" y="2793167"/>
                </a:lnTo>
                <a:lnTo>
                  <a:pt x="0" y="27931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flipH="1">
            <a:off x="15698233" y="5694767"/>
            <a:ext cx="2260866" cy="2501649"/>
          </a:xfrm>
          <a:custGeom>
            <a:avLst/>
            <a:gdLst/>
            <a:ahLst/>
            <a:cxnLst/>
            <a:rect l="l" t="t" r="r" b="b"/>
            <a:pathLst>
              <a:path w="2260866" h="2501649">
                <a:moveTo>
                  <a:pt x="2260866" y="0"/>
                </a:moveTo>
                <a:lnTo>
                  <a:pt x="0" y="0"/>
                </a:lnTo>
                <a:lnTo>
                  <a:pt x="0" y="2501650"/>
                </a:lnTo>
                <a:lnTo>
                  <a:pt x="2260866" y="2501650"/>
                </a:lnTo>
                <a:lnTo>
                  <a:pt x="2260866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851808" y="955781"/>
            <a:ext cx="14643029" cy="1286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1"/>
              </a:lnSpc>
            </a:pPr>
            <a:r>
              <a:rPr lang="en-US" sz="457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Молодая семья с детьми в возрасте каждого </a:t>
            </a:r>
          </a:p>
          <a:p>
            <a:pPr algn="just">
              <a:lnSpc>
                <a:spcPts val="5031"/>
              </a:lnSpc>
            </a:pPr>
            <a:r>
              <a:rPr lang="en-US" sz="457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родителей до 35 лет включительно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796844" y="3494103"/>
            <a:ext cx="13810417" cy="1561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96"/>
              </a:lnSpc>
            </a:pPr>
            <a:r>
              <a:rPr lang="en-US" sz="35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Ребенок рожден с 1 января 2025 года и запись акта</a:t>
            </a:r>
          </a:p>
          <a:p>
            <a:pPr algn="r">
              <a:lnSpc>
                <a:spcPts val="4226"/>
              </a:lnSpc>
            </a:pPr>
            <a:r>
              <a:rPr lang="en-US" sz="38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 рождении произведена в органах ЗАГС или МФЦ Ленинградской области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42476" y="6072828"/>
            <a:ext cx="17116623" cy="1623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5"/>
              </a:lnSpc>
            </a:pPr>
            <a:r>
              <a:rPr lang="en-US" sz="309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Размер выплаты: </a:t>
            </a:r>
          </a:p>
          <a:p>
            <a:pPr marL="533159" lvl="1" indent="-266580" algn="l">
              <a:lnSpc>
                <a:spcPts val="4000"/>
              </a:lnSpc>
              <a:buFont typeface="Arial"/>
              <a:buChar char="•"/>
            </a:pPr>
            <a:r>
              <a:rPr lang="en-US" sz="246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50% по договору найма, но не более 14 000 руб.  (первый ребенок ) </a:t>
            </a:r>
          </a:p>
          <a:p>
            <a:pPr marL="533159" lvl="1" indent="-266580" algn="l">
              <a:lnSpc>
                <a:spcPts val="4000"/>
              </a:lnSpc>
              <a:buFont typeface="Arial"/>
              <a:buChar char="•"/>
            </a:pPr>
            <a:r>
              <a:rPr lang="en-US" sz="246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75% по договору найма, но не более 21 000 руб.  (второй ребенок и последующие дети)</a:t>
            </a:r>
          </a:p>
        </p:txBody>
      </p:sp>
      <p:sp>
        <p:nvSpPr>
          <p:cNvPr id="43" name="Freeform 43"/>
          <p:cNvSpPr/>
          <p:nvPr/>
        </p:nvSpPr>
        <p:spPr>
          <a:xfrm>
            <a:off x="26580" y="3358090"/>
            <a:ext cx="3000858" cy="1916390"/>
          </a:xfrm>
          <a:custGeom>
            <a:avLst/>
            <a:gdLst/>
            <a:ahLst/>
            <a:cxnLst/>
            <a:rect l="l" t="t" r="r" b="b"/>
            <a:pathLst>
              <a:path w="3000858" h="1916390">
                <a:moveTo>
                  <a:pt x="0" y="0"/>
                </a:moveTo>
                <a:lnTo>
                  <a:pt x="3000858" y="0"/>
                </a:lnTo>
                <a:lnTo>
                  <a:pt x="3000858" y="1916390"/>
                </a:lnTo>
                <a:lnTo>
                  <a:pt x="0" y="19163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90F2">
                <a:alpha val="100000"/>
              </a:srgbClr>
            </a:gs>
            <a:gs pos="100000">
              <a:srgbClr val="7CCEF1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69" y="4239258"/>
            <a:ext cx="7120585" cy="6078419"/>
          </a:xfrm>
          <a:custGeom>
            <a:avLst/>
            <a:gdLst/>
            <a:ahLst/>
            <a:cxnLst/>
            <a:rect l="l" t="t" r="r" b="b"/>
            <a:pathLst>
              <a:path w="7120585" h="6078419">
                <a:moveTo>
                  <a:pt x="0" y="0"/>
                </a:moveTo>
                <a:lnTo>
                  <a:pt x="7120584" y="0"/>
                </a:lnTo>
                <a:lnTo>
                  <a:pt x="7120584" y="6078419"/>
                </a:lnTo>
                <a:lnTo>
                  <a:pt x="0" y="6078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388" r="-26388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167415" y="0"/>
            <a:ext cx="7120585" cy="3978627"/>
          </a:xfrm>
          <a:custGeom>
            <a:avLst/>
            <a:gdLst/>
            <a:ahLst/>
            <a:cxnLst/>
            <a:rect l="l" t="t" r="r" b="b"/>
            <a:pathLst>
              <a:path w="7120585" h="3978627">
                <a:moveTo>
                  <a:pt x="7120585" y="3978627"/>
                </a:moveTo>
                <a:lnTo>
                  <a:pt x="0" y="3978627"/>
                </a:lnTo>
                <a:lnTo>
                  <a:pt x="0" y="0"/>
                </a:lnTo>
                <a:lnTo>
                  <a:pt x="7120585" y="0"/>
                </a:lnTo>
                <a:lnTo>
                  <a:pt x="7120585" y="397862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08516" y="8790829"/>
            <a:ext cx="5035613" cy="1629429"/>
            <a:chOff x="0" y="0"/>
            <a:chExt cx="6714151" cy="21725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45049" cy="2172572"/>
            </a:xfrm>
            <a:custGeom>
              <a:avLst/>
              <a:gdLst/>
              <a:ahLst/>
              <a:cxnLst/>
              <a:rect l="l" t="t" r="r" b="b"/>
              <a:pathLst>
                <a:path w="1545049" h="2172572">
                  <a:moveTo>
                    <a:pt x="0" y="0"/>
                  </a:moveTo>
                  <a:lnTo>
                    <a:pt x="1545049" y="0"/>
                  </a:lnTo>
                  <a:lnTo>
                    <a:pt x="1545049" y="2172572"/>
                  </a:lnTo>
                  <a:lnTo>
                    <a:pt x="0" y="2172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199" t="-245036" r="-493952" b="-21262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615972" y="469448"/>
              <a:ext cx="5098179" cy="1446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7"/>
                </a:lnSpc>
              </a:pPr>
              <a:r>
                <a:rPr lang="en-US" sz="1952" b="1" spc="-19">
                  <a:solidFill>
                    <a:srgbClr val="F2F2F2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Социальная защита населения</a:t>
              </a:r>
            </a:p>
            <a:p>
              <a:pPr algn="l">
                <a:lnSpc>
                  <a:spcPts val="2537"/>
                </a:lnSpc>
              </a:pPr>
              <a:r>
                <a:rPr lang="en-US" sz="1952" b="1" spc="-19">
                  <a:solidFill>
                    <a:srgbClr val="F2F2F2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Ленинградской области</a:t>
              </a:r>
            </a:p>
            <a:p>
              <a:pPr marL="0" lvl="0" indent="0" algn="l">
                <a:lnSpc>
                  <a:spcPts val="3903"/>
                </a:lnSpc>
              </a:pPr>
              <a:endParaRPr lang="en-US" sz="1952" b="1" spc="-19">
                <a:solidFill>
                  <a:srgbClr val="F2F2F2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860575" y="2078969"/>
            <a:ext cx="5443307" cy="5443307"/>
          </a:xfrm>
          <a:custGeom>
            <a:avLst/>
            <a:gdLst/>
            <a:ahLst/>
            <a:cxnLst/>
            <a:rect l="l" t="t" r="r" b="b"/>
            <a:pathLst>
              <a:path w="5443307" h="5443307">
                <a:moveTo>
                  <a:pt x="0" y="0"/>
                </a:moveTo>
                <a:lnTo>
                  <a:pt x="5443306" y="0"/>
                </a:lnTo>
                <a:lnTo>
                  <a:pt x="5443306" y="5443307"/>
                </a:lnTo>
                <a:lnTo>
                  <a:pt x="0" y="544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28712" y="2078969"/>
            <a:ext cx="5443307" cy="5443307"/>
          </a:xfrm>
          <a:custGeom>
            <a:avLst/>
            <a:gdLst/>
            <a:ahLst/>
            <a:cxnLst/>
            <a:rect l="l" t="t" r="r" b="b"/>
            <a:pathLst>
              <a:path w="5443307" h="5443307">
                <a:moveTo>
                  <a:pt x="0" y="0"/>
                </a:moveTo>
                <a:lnTo>
                  <a:pt x="5443307" y="0"/>
                </a:lnTo>
                <a:lnTo>
                  <a:pt x="5443307" y="5443307"/>
                </a:lnTo>
                <a:lnTo>
                  <a:pt x="0" y="544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29753" y="532380"/>
            <a:ext cx="17289801" cy="1773937"/>
            <a:chOff x="0" y="0"/>
            <a:chExt cx="9125493" cy="9362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25493" cy="936277"/>
            </a:xfrm>
            <a:custGeom>
              <a:avLst/>
              <a:gdLst/>
              <a:ahLst/>
              <a:cxnLst/>
              <a:rect l="l" t="t" r="r" b="b"/>
              <a:pathLst>
                <a:path w="9125493" h="936277">
                  <a:moveTo>
                    <a:pt x="19702" y="0"/>
                  </a:moveTo>
                  <a:lnTo>
                    <a:pt x="9105791" y="0"/>
                  </a:lnTo>
                  <a:cubicBezTo>
                    <a:pt x="9116672" y="0"/>
                    <a:pt x="9125493" y="8821"/>
                    <a:pt x="9125493" y="19702"/>
                  </a:cubicBezTo>
                  <a:lnTo>
                    <a:pt x="9125493" y="916575"/>
                  </a:lnTo>
                  <a:cubicBezTo>
                    <a:pt x="9125493" y="921801"/>
                    <a:pt x="9123418" y="926812"/>
                    <a:pt x="9119722" y="930507"/>
                  </a:cubicBezTo>
                  <a:cubicBezTo>
                    <a:pt x="9116028" y="934202"/>
                    <a:pt x="9111017" y="936277"/>
                    <a:pt x="9105791" y="936277"/>
                  </a:cubicBezTo>
                  <a:lnTo>
                    <a:pt x="19702" y="936277"/>
                  </a:lnTo>
                  <a:cubicBezTo>
                    <a:pt x="14477" y="936277"/>
                    <a:pt x="9465" y="934202"/>
                    <a:pt x="5771" y="930507"/>
                  </a:cubicBezTo>
                  <a:cubicBezTo>
                    <a:pt x="2076" y="926812"/>
                    <a:pt x="0" y="921801"/>
                    <a:pt x="0" y="916575"/>
                  </a:cubicBezTo>
                  <a:lnTo>
                    <a:pt x="0" y="19702"/>
                  </a:lnTo>
                  <a:cubicBezTo>
                    <a:pt x="0" y="14477"/>
                    <a:pt x="2076" y="9465"/>
                    <a:pt x="5771" y="5771"/>
                  </a:cubicBezTo>
                  <a:cubicBezTo>
                    <a:pt x="9465" y="2076"/>
                    <a:pt x="14477" y="0"/>
                    <a:pt x="19702" y="0"/>
                  </a:cubicBezTo>
                  <a:close/>
                </a:path>
              </a:pathLst>
            </a:custGeom>
            <a:solidFill>
              <a:srgbClr val="2B74C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125493" cy="964852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9753" y="532380"/>
            <a:ext cx="17289801" cy="1773937"/>
            <a:chOff x="0" y="0"/>
            <a:chExt cx="9125493" cy="9362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25493" cy="936277"/>
            </a:xfrm>
            <a:custGeom>
              <a:avLst/>
              <a:gdLst/>
              <a:ahLst/>
              <a:cxnLst/>
              <a:rect l="l" t="t" r="r" b="b"/>
              <a:pathLst>
                <a:path w="9125493" h="936277">
                  <a:moveTo>
                    <a:pt x="19702" y="0"/>
                  </a:moveTo>
                  <a:lnTo>
                    <a:pt x="9105791" y="0"/>
                  </a:lnTo>
                  <a:cubicBezTo>
                    <a:pt x="9116672" y="0"/>
                    <a:pt x="9125493" y="8821"/>
                    <a:pt x="9125493" y="19702"/>
                  </a:cubicBezTo>
                  <a:lnTo>
                    <a:pt x="9125493" y="916575"/>
                  </a:lnTo>
                  <a:cubicBezTo>
                    <a:pt x="9125493" y="921801"/>
                    <a:pt x="9123418" y="926812"/>
                    <a:pt x="9119722" y="930507"/>
                  </a:cubicBezTo>
                  <a:cubicBezTo>
                    <a:pt x="9116028" y="934202"/>
                    <a:pt x="9111017" y="936277"/>
                    <a:pt x="9105791" y="936277"/>
                  </a:cubicBezTo>
                  <a:lnTo>
                    <a:pt x="19702" y="936277"/>
                  </a:lnTo>
                  <a:cubicBezTo>
                    <a:pt x="14477" y="936277"/>
                    <a:pt x="9465" y="934202"/>
                    <a:pt x="5771" y="930507"/>
                  </a:cubicBezTo>
                  <a:cubicBezTo>
                    <a:pt x="2076" y="926812"/>
                    <a:pt x="0" y="921801"/>
                    <a:pt x="0" y="916575"/>
                  </a:cubicBezTo>
                  <a:lnTo>
                    <a:pt x="0" y="19702"/>
                  </a:lnTo>
                  <a:cubicBezTo>
                    <a:pt x="0" y="14477"/>
                    <a:pt x="2076" y="9465"/>
                    <a:pt x="5771" y="5771"/>
                  </a:cubicBezTo>
                  <a:cubicBezTo>
                    <a:pt x="9465" y="2076"/>
                    <a:pt x="14477" y="0"/>
                    <a:pt x="1970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125493" cy="974377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559350" y="553170"/>
            <a:ext cx="17260204" cy="1753147"/>
          </a:xfrm>
          <a:custGeom>
            <a:avLst/>
            <a:gdLst/>
            <a:ahLst/>
            <a:cxnLst/>
            <a:rect l="l" t="t" r="r" b="b"/>
            <a:pathLst>
              <a:path w="17260204" h="1753147">
                <a:moveTo>
                  <a:pt x="0" y="0"/>
                </a:moveTo>
                <a:lnTo>
                  <a:pt x="17260204" y="0"/>
                </a:lnTo>
                <a:lnTo>
                  <a:pt x="17260204" y="1753147"/>
                </a:lnTo>
                <a:lnTo>
                  <a:pt x="0" y="17531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6364" t="-188537" b="-274327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529753" y="4469550"/>
            <a:ext cx="17289801" cy="1697948"/>
            <a:chOff x="0" y="0"/>
            <a:chExt cx="15369079" cy="15093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369079" cy="1509323"/>
            </a:xfrm>
            <a:custGeom>
              <a:avLst/>
              <a:gdLst/>
              <a:ahLst/>
              <a:cxnLst/>
              <a:rect l="l" t="t" r="r" b="b"/>
              <a:pathLst>
                <a:path w="15369079" h="1509323">
                  <a:moveTo>
                    <a:pt x="19702" y="0"/>
                  </a:moveTo>
                  <a:lnTo>
                    <a:pt x="15349376" y="0"/>
                  </a:lnTo>
                  <a:cubicBezTo>
                    <a:pt x="15354602" y="0"/>
                    <a:pt x="15359613" y="2076"/>
                    <a:pt x="15363309" y="5771"/>
                  </a:cubicBezTo>
                  <a:cubicBezTo>
                    <a:pt x="15367003" y="9465"/>
                    <a:pt x="15369079" y="14477"/>
                    <a:pt x="15369079" y="19702"/>
                  </a:cubicBezTo>
                  <a:lnTo>
                    <a:pt x="15369079" y="1489621"/>
                  </a:lnTo>
                  <a:cubicBezTo>
                    <a:pt x="15369079" y="1494847"/>
                    <a:pt x="15367003" y="1499858"/>
                    <a:pt x="15363309" y="1503553"/>
                  </a:cubicBezTo>
                  <a:cubicBezTo>
                    <a:pt x="15359613" y="1507248"/>
                    <a:pt x="15354602" y="1509323"/>
                    <a:pt x="15349376" y="1509323"/>
                  </a:cubicBezTo>
                  <a:lnTo>
                    <a:pt x="19702" y="1509323"/>
                  </a:lnTo>
                  <a:cubicBezTo>
                    <a:pt x="14477" y="1509323"/>
                    <a:pt x="9465" y="1507248"/>
                    <a:pt x="5771" y="1503553"/>
                  </a:cubicBezTo>
                  <a:cubicBezTo>
                    <a:pt x="2076" y="1499858"/>
                    <a:pt x="0" y="1494847"/>
                    <a:pt x="0" y="1489621"/>
                  </a:cubicBezTo>
                  <a:lnTo>
                    <a:pt x="0" y="19702"/>
                  </a:lnTo>
                  <a:cubicBezTo>
                    <a:pt x="0" y="14477"/>
                    <a:pt x="2076" y="9465"/>
                    <a:pt x="5771" y="5771"/>
                  </a:cubicBezTo>
                  <a:cubicBezTo>
                    <a:pt x="9465" y="2076"/>
                    <a:pt x="14477" y="0"/>
                    <a:pt x="19702" y="0"/>
                  </a:cubicBezTo>
                  <a:close/>
                </a:path>
              </a:pathLst>
            </a:custGeom>
            <a:solidFill>
              <a:srgbClr val="1063B9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5369079" cy="1537898"/>
            </a:xfrm>
            <a:prstGeom prst="rect">
              <a:avLst/>
            </a:prstGeom>
          </p:spPr>
          <p:txBody>
            <a:bodyPr lIns="15051" tIns="15051" rIns="15051" bIns="15051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9753" y="4469550"/>
            <a:ext cx="17289801" cy="1697948"/>
            <a:chOff x="0" y="0"/>
            <a:chExt cx="15369079" cy="150932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369079" cy="1509323"/>
            </a:xfrm>
            <a:custGeom>
              <a:avLst/>
              <a:gdLst/>
              <a:ahLst/>
              <a:cxnLst/>
              <a:rect l="l" t="t" r="r" b="b"/>
              <a:pathLst>
                <a:path w="15369079" h="1509323">
                  <a:moveTo>
                    <a:pt x="19702" y="0"/>
                  </a:moveTo>
                  <a:lnTo>
                    <a:pt x="15349376" y="0"/>
                  </a:lnTo>
                  <a:cubicBezTo>
                    <a:pt x="15354602" y="0"/>
                    <a:pt x="15359613" y="2076"/>
                    <a:pt x="15363309" y="5771"/>
                  </a:cubicBezTo>
                  <a:cubicBezTo>
                    <a:pt x="15367003" y="9465"/>
                    <a:pt x="15369079" y="14477"/>
                    <a:pt x="15369079" y="19702"/>
                  </a:cubicBezTo>
                  <a:lnTo>
                    <a:pt x="15369079" y="1489621"/>
                  </a:lnTo>
                  <a:cubicBezTo>
                    <a:pt x="15369079" y="1494847"/>
                    <a:pt x="15367003" y="1499858"/>
                    <a:pt x="15363309" y="1503553"/>
                  </a:cubicBezTo>
                  <a:cubicBezTo>
                    <a:pt x="15359613" y="1507248"/>
                    <a:pt x="15354602" y="1509323"/>
                    <a:pt x="15349376" y="1509323"/>
                  </a:cubicBezTo>
                  <a:lnTo>
                    <a:pt x="19702" y="1509323"/>
                  </a:lnTo>
                  <a:cubicBezTo>
                    <a:pt x="14477" y="1509323"/>
                    <a:pt x="9465" y="1507248"/>
                    <a:pt x="5771" y="1503553"/>
                  </a:cubicBezTo>
                  <a:cubicBezTo>
                    <a:pt x="2076" y="1499858"/>
                    <a:pt x="0" y="1494847"/>
                    <a:pt x="0" y="1489621"/>
                  </a:cubicBezTo>
                  <a:lnTo>
                    <a:pt x="0" y="19702"/>
                  </a:lnTo>
                  <a:cubicBezTo>
                    <a:pt x="0" y="14477"/>
                    <a:pt x="2076" y="9465"/>
                    <a:pt x="5771" y="5771"/>
                  </a:cubicBezTo>
                  <a:cubicBezTo>
                    <a:pt x="9465" y="2076"/>
                    <a:pt x="14477" y="0"/>
                    <a:pt x="1970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5369079" cy="1547423"/>
            </a:xfrm>
            <a:prstGeom prst="rect">
              <a:avLst/>
            </a:prstGeom>
          </p:spPr>
          <p:txBody>
            <a:bodyPr lIns="15051" tIns="15051" rIns="15051" bIns="15051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553826" y="4469550"/>
            <a:ext cx="17265728" cy="1697948"/>
          </a:xfrm>
          <a:custGeom>
            <a:avLst/>
            <a:gdLst/>
            <a:ahLst/>
            <a:cxnLst/>
            <a:rect l="l" t="t" r="r" b="b"/>
            <a:pathLst>
              <a:path w="17265728" h="1697948">
                <a:moveTo>
                  <a:pt x="0" y="0"/>
                </a:moveTo>
                <a:lnTo>
                  <a:pt x="17265728" y="0"/>
                </a:lnTo>
                <a:lnTo>
                  <a:pt x="17265728" y="1697949"/>
                </a:lnTo>
                <a:lnTo>
                  <a:pt x="0" y="16979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155" t="-276763" b="-170650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559350" y="2539297"/>
            <a:ext cx="17260204" cy="1686849"/>
            <a:chOff x="0" y="0"/>
            <a:chExt cx="9109872" cy="89031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109872" cy="890313"/>
            </a:xfrm>
            <a:custGeom>
              <a:avLst/>
              <a:gdLst/>
              <a:ahLst/>
              <a:cxnLst/>
              <a:rect l="l" t="t" r="r" b="b"/>
              <a:pathLst>
                <a:path w="9109872" h="890313">
                  <a:moveTo>
                    <a:pt x="19736" y="0"/>
                  </a:moveTo>
                  <a:lnTo>
                    <a:pt x="9090136" y="0"/>
                  </a:lnTo>
                  <a:cubicBezTo>
                    <a:pt x="9095370" y="0"/>
                    <a:pt x="9100390" y="2079"/>
                    <a:pt x="9104092" y="5780"/>
                  </a:cubicBezTo>
                  <a:cubicBezTo>
                    <a:pt x="9107793" y="9482"/>
                    <a:pt x="9109872" y="14502"/>
                    <a:pt x="9109872" y="19736"/>
                  </a:cubicBezTo>
                  <a:lnTo>
                    <a:pt x="9109872" y="870577"/>
                  </a:lnTo>
                  <a:cubicBezTo>
                    <a:pt x="9109872" y="875811"/>
                    <a:pt x="9107793" y="880831"/>
                    <a:pt x="9104092" y="884532"/>
                  </a:cubicBezTo>
                  <a:cubicBezTo>
                    <a:pt x="9100390" y="888233"/>
                    <a:pt x="9095370" y="890313"/>
                    <a:pt x="9090136" y="890313"/>
                  </a:cubicBezTo>
                  <a:lnTo>
                    <a:pt x="19736" y="890313"/>
                  </a:lnTo>
                  <a:cubicBezTo>
                    <a:pt x="14502" y="890313"/>
                    <a:pt x="9482" y="888233"/>
                    <a:pt x="5780" y="884532"/>
                  </a:cubicBezTo>
                  <a:cubicBezTo>
                    <a:pt x="2079" y="880831"/>
                    <a:pt x="0" y="875811"/>
                    <a:pt x="0" y="870577"/>
                  </a:cubicBezTo>
                  <a:lnTo>
                    <a:pt x="0" y="19736"/>
                  </a:lnTo>
                  <a:cubicBezTo>
                    <a:pt x="0" y="14502"/>
                    <a:pt x="2079" y="9482"/>
                    <a:pt x="5780" y="5780"/>
                  </a:cubicBezTo>
                  <a:cubicBezTo>
                    <a:pt x="9482" y="2079"/>
                    <a:pt x="14502" y="0"/>
                    <a:pt x="19736" y="0"/>
                  </a:cubicBezTo>
                  <a:close/>
                </a:path>
              </a:pathLst>
            </a:custGeom>
            <a:solidFill>
              <a:srgbClr val="095EB7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9109872" cy="918888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559350" y="2539297"/>
            <a:ext cx="17260204" cy="1686849"/>
          </a:xfrm>
          <a:custGeom>
            <a:avLst/>
            <a:gdLst/>
            <a:ahLst/>
            <a:cxnLst/>
            <a:rect l="l" t="t" r="r" b="b"/>
            <a:pathLst>
              <a:path w="17260204" h="1686849">
                <a:moveTo>
                  <a:pt x="0" y="0"/>
                </a:moveTo>
                <a:lnTo>
                  <a:pt x="17260204" y="0"/>
                </a:lnTo>
                <a:lnTo>
                  <a:pt x="17260204" y="1686849"/>
                </a:lnTo>
                <a:lnTo>
                  <a:pt x="0" y="1686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6364" t="-193994" b="-290993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543043" y="2539297"/>
            <a:ext cx="17276511" cy="1686849"/>
            <a:chOff x="0" y="0"/>
            <a:chExt cx="9118479" cy="89031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118479" cy="890313"/>
            </a:xfrm>
            <a:custGeom>
              <a:avLst/>
              <a:gdLst/>
              <a:ahLst/>
              <a:cxnLst/>
              <a:rect l="l" t="t" r="r" b="b"/>
              <a:pathLst>
                <a:path w="9118479" h="890313">
                  <a:moveTo>
                    <a:pt x="19717" y="0"/>
                  </a:moveTo>
                  <a:lnTo>
                    <a:pt x="9098762" y="0"/>
                  </a:lnTo>
                  <a:cubicBezTo>
                    <a:pt x="9103992" y="0"/>
                    <a:pt x="9109006" y="2077"/>
                    <a:pt x="9112704" y="5775"/>
                  </a:cubicBezTo>
                  <a:cubicBezTo>
                    <a:pt x="9116402" y="9473"/>
                    <a:pt x="9118479" y="14488"/>
                    <a:pt x="9118479" y="19717"/>
                  </a:cubicBezTo>
                  <a:lnTo>
                    <a:pt x="9118479" y="870596"/>
                  </a:lnTo>
                  <a:cubicBezTo>
                    <a:pt x="9118479" y="875825"/>
                    <a:pt x="9116402" y="880840"/>
                    <a:pt x="9112704" y="884538"/>
                  </a:cubicBezTo>
                  <a:cubicBezTo>
                    <a:pt x="9109006" y="888235"/>
                    <a:pt x="9103992" y="890313"/>
                    <a:pt x="9098762" y="890313"/>
                  </a:cubicBezTo>
                  <a:lnTo>
                    <a:pt x="19717" y="890313"/>
                  </a:lnTo>
                  <a:cubicBezTo>
                    <a:pt x="8828" y="890313"/>
                    <a:pt x="0" y="881485"/>
                    <a:pt x="0" y="870596"/>
                  </a:cubicBezTo>
                  <a:lnTo>
                    <a:pt x="0" y="19717"/>
                  </a:lnTo>
                  <a:cubicBezTo>
                    <a:pt x="0" y="14488"/>
                    <a:pt x="2077" y="9473"/>
                    <a:pt x="5775" y="5775"/>
                  </a:cubicBezTo>
                  <a:cubicBezTo>
                    <a:pt x="9473" y="2077"/>
                    <a:pt x="14488" y="0"/>
                    <a:pt x="197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9118479" cy="928413"/>
            </a:xfrm>
            <a:prstGeom prst="rect">
              <a:avLst/>
            </a:prstGeom>
          </p:spPr>
          <p:txBody>
            <a:bodyPr lIns="25350" tIns="25350" rIns="25350" bIns="25350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3043" y="6390131"/>
            <a:ext cx="17276511" cy="1697948"/>
            <a:chOff x="0" y="0"/>
            <a:chExt cx="15357265" cy="15093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357266" cy="1509323"/>
            </a:xfrm>
            <a:custGeom>
              <a:avLst/>
              <a:gdLst/>
              <a:ahLst/>
              <a:cxnLst/>
              <a:rect l="l" t="t" r="r" b="b"/>
              <a:pathLst>
                <a:path w="15357266" h="1509323">
                  <a:moveTo>
                    <a:pt x="19717" y="0"/>
                  </a:moveTo>
                  <a:lnTo>
                    <a:pt x="15337549" y="0"/>
                  </a:lnTo>
                  <a:cubicBezTo>
                    <a:pt x="15342778" y="0"/>
                    <a:pt x="15347793" y="2077"/>
                    <a:pt x="15351491" y="5775"/>
                  </a:cubicBezTo>
                  <a:cubicBezTo>
                    <a:pt x="15355188" y="9473"/>
                    <a:pt x="15357266" y="14488"/>
                    <a:pt x="15357266" y="19717"/>
                  </a:cubicBezTo>
                  <a:lnTo>
                    <a:pt x="15357266" y="1489606"/>
                  </a:lnTo>
                  <a:cubicBezTo>
                    <a:pt x="15357266" y="1500496"/>
                    <a:pt x="15348438" y="1509323"/>
                    <a:pt x="15337549" y="1509323"/>
                  </a:cubicBezTo>
                  <a:lnTo>
                    <a:pt x="19717" y="1509323"/>
                  </a:lnTo>
                  <a:cubicBezTo>
                    <a:pt x="14488" y="1509323"/>
                    <a:pt x="9473" y="1507246"/>
                    <a:pt x="5775" y="1503548"/>
                  </a:cubicBezTo>
                  <a:cubicBezTo>
                    <a:pt x="2077" y="1499851"/>
                    <a:pt x="0" y="1494835"/>
                    <a:pt x="0" y="1489606"/>
                  </a:cubicBezTo>
                  <a:lnTo>
                    <a:pt x="0" y="19717"/>
                  </a:lnTo>
                  <a:cubicBezTo>
                    <a:pt x="0" y="14488"/>
                    <a:pt x="2077" y="9473"/>
                    <a:pt x="5775" y="5775"/>
                  </a:cubicBezTo>
                  <a:cubicBezTo>
                    <a:pt x="9473" y="2077"/>
                    <a:pt x="14488" y="0"/>
                    <a:pt x="19717" y="0"/>
                  </a:cubicBezTo>
                  <a:close/>
                </a:path>
              </a:pathLst>
            </a:custGeom>
            <a:solidFill>
              <a:srgbClr val="0A5FB7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15357265" cy="1537898"/>
            </a:xfrm>
            <a:prstGeom prst="rect">
              <a:avLst/>
            </a:prstGeom>
          </p:spPr>
          <p:txBody>
            <a:bodyPr lIns="15051" tIns="15051" rIns="15051" bIns="15051" rtlCol="0" anchor="ctr"/>
            <a:lstStyle/>
            <a:p>
              <a:pPr algn="ctr">
                <a:lnSpc>
                  <a:spcPts val="202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43043" y="6390131"/>
            <a:ext cx="17276511" cy="1697948"/>
            <a:chOff x="0" y="0"/>
            <a:chExt cx="15357265" cy="15093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5357266" cy="1509323"/>
            </a:xfrm>
            <a:custGeom>
              <a:avLst/>
              <a:gdLst/>
              <a:ahLst/>
              <a:cxnLst/>
              <a:rect l="l" t="t" r="r" b="b"/>
              <a:pathLst>
                <a:path w="15357266" h="1509323">
                  <a:moveTo>
                    <a:pt x="19717" y="0"/>
                  </a:moveTo>
                  <a:lnTo>
                    <a:pt x="15337549" y="0"/>
                  </a:lnTo>
                  <a:cubicBezTo>
                    <a:pt x="15342778" y="0"/>
                    <a:pt x="15347793" y="2077"/>
                    <a:pt x="15351491" y="5775"/>
                  </a:cubicBezTo>
                  <a:cubicBezTo>
                    <a:pt x="15355188" y="9473"/>
                    <a:pt x="15357266" y="14488"/>
                    <a:pt x="15357266" y="19717"/>
                  </a:cubicBezTo>
                  <a:lnTo>
                    <a:pt x="15357266" y="1489606"/>
                  </a:lnTo>
                  <a:cubicBezTo>
                    <a:pt x="15357266" y="1500496"/>
                    <a:pt x="15348438" y="1509323"/>
                    <a:pt x="15337549" y="1509323"/>
                  </a:cubicBezTo>
                  <a:lnTo>
                    <a:pt x="19717" y="1509323"/>
                  </a:lnTo>
                  <a:cubicBezTo>
                    <a:pt x="14488" y="1509323"/>
                    <a:pt x="9473" y="1507246"/>
                    <a:pt x="5775" y="1503548"/>
                  </a:cubicBezTo>
                  <a:cubicBezTo>
                    <a:pt x="2077" y="1499851"/>
                    <a:pt x="0" y="1494835"/>
                    <a:pt x="0" y="1489606"/>
                  </a:cubicBezTo>
                  <a:lnTo>
                    <a:pt x="0" y="19717"/>
                  </a:lnTo>
                  <a:cubicBezTo>
                    <a:pt x="0" y="14488"/>
                    <a:pt x="2077" y="9473"/>
                    <a:pt x="5775" y="5775"/>
                  </a:cubicBezTo>
                  <a:cubicBezTo>
                    <a:pt x="9473" y="2077"/>
                    <a:pt x="14488" y="0"/>
                    <a:pt x="197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5357265" cy="1547423"/>
            </a:xfrm>
            <a:prstGeom prst="rect">
              <a:avLst/>
            </a:prstGeom>
          </p:spPr>
          <p:txBody>
            <a:bodyPr lIns="15051" tIns="15051" rIns="15051" bIns="15051" rtlCol="0" anchor="ctr"/>
            <a:lstStyle/>
            <a:p>
              <a:pPr algn="ctr">
                <a:lnSpc>
                  <a:spcPts val="2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525394" y="6390131"/>
            <a:ext cx="17294160" cy="1697948"/>
          </a:xfrm>
          <a:custGeom>
            <a:avLst/>
            <a:gdLst/>
            <a:ahLst/>
            <a:cxnLst/>
            <a:rect l="l" t="t" r="r" b="b"/>
            <a:pathLst>
              <a:path w="17294160" h="1697948">
                <a:moveTo>
                  <a:pt x="0" y="0"/>
                </a:moveTo>
                <a:lnTo>
                  <a:pt x="17294160" y="0"/>
                </a:lnTo>
                <a:lnTo>
                  <a:pt x="17294160" y="1697948"/>
                </a:lnTo>
                <a:lnTo>
                  <a:pt x="0" y="1697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</a:blip>
            <a:stretch>
              <a:fillRect l="-155" t="-277301" b="-171014"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5389550" y="6415149"/>
            <a:ext cx="2430004" cy="1579503"/>
          </a:xfrm>
          <a:custGeom>
            <a:avLst/>
            <a:gdLst/>
            <a:ahLst/>
            <a:cxnLst/>
            <a:rect l="l" t="t" r="r" b="b"/>
            <a:pathLst>
              <a:path w="2430004" h="1579503">
                <a:moveTo>
                  <a:pt x="0" y="0"/>
                </a:moveTo>
                <a:lnTo>
                  <a:pt x="2430004" y="0"/>
                </a:lnTo>
                <a:lnTo>
                  <a:pt x="2430004" y="1579502"/>
                </a:lnTo>
                <a:lnTo>
                  <a:pt x="0" y="157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5389550" y="374145"/>
            <a:ext cx="2631645" cy="1953997"/>
          </a:xfrm>
          <a:custGeom>
            <a:avLst/>
            <a:gdLst/>
            <a:ahLst/>
            <a:cxnLst/>
            <a:rect l="l" t="t" r="r" b="b"/>
            <a:pathLst>
              <a:path w="2631645" h="1953997">
                <a:moveTo>
                  <a:pt x="0" y="0"/>
                </a:moveTo>
                <a:lnTo>
                  <a:pt x="2631645" y="0"/>
                </a:lnTo>
                <a:lnTo>
                  <a:pt x="2631645" y="1953997"/>
                </a:lnTo>
                <a:lnTo>
                  <a:pt x="0" y="19539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1860575" y="2849694"/>
            <a:ext cx="15842970" cy="101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35"/>
              </a:lnSpc>
            </a:pPr>
            <a:r>
              <a:rPr lang="en-US" sz="3668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Договор найма заключен на срок не менее шести месяцев, на помещение, которое находится в Ленинградской области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031589" y="5102446"/>
            <a:ext cx="14227711" cy="56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52"/>
              </a:lnSpc>
            </a:pPr>
            <a:r>
              <a:rPr lang="en-US" sz="404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Уровень дохода не имеет значения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18564" y="842970"/>
            <a:ext cx="12430378" cy="1237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6"/>
              </a:lnSpc>
            </a:pPr>
            <a:r>
              <a:rPr lang="en-US" sz="44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Отсутствие в собственности </a:t>
            </a:r>
          </a:p>
          <a:p>
            <a:pPr algn="l">
              <a:lnSpc>
                <a:spcPts val="4886"/>
              </a:lnSpc>
            </a:pPr>
            <a:r>
              <a:rPr lang="en-US" sz="44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жилого помещения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20781" y="6367524"/>
            <a:ext cx="7259169" cy="220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8"/>
              </a:lnSpc>
            </a:pPr>
            <a:r>
              <a:rPr lang="en-US" sz="395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Способы обращения:</a:t>
            </a:r>
          </a:p>
          <a:p>
            <a:pPr marL="666036" lvl="1" indent="-333018" algn="l">
              <a:lnSpc>
                <a:spcPts val="5429"/>
              </a:lnSpc>
              <a:buFont typeface="Arial"/>
              <a:buChar char="•"/>
            </a:pPr>
            <a:r>
              <a:rPr lang="en-US" sz="308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МФЦ Ленинградской области</a:t>
            </a:r>
          </a:p>
          <a:p>
            <a:pPr algn="l">
              <a:lnSpc>
                <a:spcPts val="5429"/>
              </a:lnSpc>
            </a:pPr>
            <a:endParaRPr lang="en-US" sz="3084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3" name="Freeform 43"/>
          <p:cNvSpPr/>
          <p:nvPr/>
        </p:nvSpPr>
        <p:spPr>
          <a:xfrm flipH="1">
            <a:off x="13169" y="2328142"/>
            <a:ext cx="2419868" cy="1539641"/>
          </a:xfrm>
          <a:custGeom>
            <a:avLst/>
            <a:gdLst/>
            <a:ahLst/>
            <a:cxnLst/>
            <a:rect l="l" t="t" r="r" b="b"/>
            <a:pathLst>
              <a:path w="2419868" h="1539641">
                <a:moveTo>
                  <a:pt x="2419868" y="0"/>
                </a:moveTo>
                <a:lnTo>
                  <a:pt x="0" y="0"/>
                </a:lnTo>
                <a:lnTo>
                  <a:pt x="0" y="1539641"/>
                </a:lnTo>
                <a:lnTo>
                  <a:pt x="2419868" y="1539641"/>
                </a:lnTo>
                <a:lnTo>
                  <a:pt x="241986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525394" y="4412443"/>
            <a:ext cx="1791391" cy="1791391"/>
          </a:xfrm>
          <a:custGeom>
            <a:avLst/>
            <a:gdLst/>
            <a:ahLst/>
            <a:cxnLst/>
            <a:rect l="l" t="t" r="r" b="b"/>
            <a:pathLst>
              <a:path w="1791391" h="1791391">
                <a:moveTo>
                  <a:pt x="0" y="0"/>
                </a:moveTo>
                <a:lnTo>
                  <a:pt x="1791391" y="0"/>
                </a:lnTo>
                <a:lnTo>
                  <a:pt x="1791391" y="1791391"/>
                </a:lnTo>
                <a:lnTo>
                  <a:pt x="0" y="17913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Произвольный</PresentationFormat>
  <Paragraphs>22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Clear Sans Bold</vt:lpstr>
      <vt:lpstr>Montserrat Bold</vt:lpstr>
      <vt:lpstr>Calibri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МСП</dc:title>
  <dc:creator>Пользователь 27 ЦСЗН</dc:creator>
  <cp:lastModifiedBy>Парамонова С.А.</cp:lastModifiedBy>
  <cp:revision>3</cp:revision>
  <dcterms:created xsi:type="dcterms:W3CDTF">2006-08-16T00:00:00Z</dcterms:created>
  <dcterms:modified xsi:type="dcterms:W3CDTF">2025-02-20T06:05:35Z</dcterms:modified>
  <dc:identifier>DAGfh5aycGs</dc:identifier>
</cp:coreProperties>
</file>